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8288000" cy="13716000" type="screen4x3"/>
  <p:notesSz cx="13716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371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371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3716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371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3716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3716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371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2025-01-02T20:33:07Z</dcterms:created>
  <dcterms:modified xsi:type="dcterms:W3CDTF">2025-01-02T20:33:07Z</dcterms:modified>
</cp:coreProperties>
</file>