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jpg" ContentType="image/jpg"/>
  <Default Extension="png" ContentType="image/png"/>
  <Default Extension="gif" ContentType="image/gif"/>
  <Override PartName="/docProps/app.xml" ContentType="application/vnd.openxmlformats-officedocument.extended-properties+xml"/>
  <Override PartName="/ppt/theme/theme1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8288000" cy="13716000" type="screen4x3"/>
  <p:notesSz cx="13716000" cy="1828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•"/>
            </a:pPr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�#�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3716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3716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3716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3716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3716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3716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3716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officegen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officegen</dc:creator>
  <cp:lastModifiedBy>officegen</cp:lastModifiedBy>
  <cp:revision>1</cp:revision>
  <dcterms:created xsi:type="dcterms:W3CDTF">2025-01-02T20:33:07Z</dcterms:created>
  <dcterms:modified xsi:type="dcterms:W3CDTF">2025-01-02T20:33:07Z</dcterms:modified>
</cp:coreProperties>
</file>